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76" r:id="rId23"/>
    <p:sldId id="277" r:id="rId24"/>
    <p:sldId id="278" r:id="rId25"/>
    <p:sldId id="279" r:id="rId26"/>
    <p:sldId id="285" r:id="rId27"/>
    <p:sldId id="286" r:id="rId28"/>
    <p:sldId id="280" r:id="rId29"/>
    <p:sldId id="281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2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10/06/16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5955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Calisto MT"/>
              </a:rPr>
              <a:t>© Paul Fremantle 2014.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Calisto MT"/>
              </a:rPr>
              <a:t>Licensed under the Creative Commons 3.0 BY-SA (Attribution-</a:t>
            </a:r>
            <a:r>
              <a:rPr lang="en-US" sz="1000" dirty="0" err="1" smtClean="0">
                <a:latin typeface="Calisto MT"/>
              </a:rPr>
              <a:t>Sharealike</a:t>
            </a:r>
            <a:r>
              <a:rPr lang="en-US" sz="1000" dirty="0" smtClean="0">
                <a:latin typeface="Calisto M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Calisto MT"/>
              </a:rPr>
              <a:t>See </a:t>
            </a:r>
            <a:r>
              <a:rPr lang="en-US" sz="1000" dirty="0" smtClean="0">
                <a:latin typeface="Calisto MT"/>
                <a:hlinkClick r:id="rId13"/>
              </a:rPr>
              <a:t>http://creativecommons.org/licenses/by-sa/3.0/</a:t>
            </a:r>
            <a:r>
              <a:rPr lang="en-US" sz="1000" dirty="0" smtClean="0">
                <a:latin typeface="Calisto M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Calisto M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martinfowler.com/bliki/BlueGreenDeployment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Containers, Cloud Native Computing,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June 2016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xhyve</a:t>
            </a:r>
            <a:r>
              <a:rPr lang="en-US" dirty="0" smtClean="0"/>
              <a:t> – OS/X</a:t>
            </a:r>
          </a:p>
          <a:p>
            <a:r>
              <a:rPr lang="en-US" dirty="0" err="1" smtClean="0"/>
              <a:t>bhyve</a:t>
            </a:r>
            <a:r>
              <a:rPr lang="en-US" dirty="0" smtClean="0"/>
              <a:t> – BSD containers</a:t>
            </a:r>
          </a:p>
          <a:p>
            <a:r>
              <a:rPr lang="en-US" dirty="0" err="1" smtClean="0"/>
              <a:t>rkt</a:t>
            </a:r>
            <a:r>
              <a:rPr lang="en-US" dirty="0" smtClean="0"/>
              <a:t> – </a:t>
            </a:r>
            <a:r>
              <a:rPr lang="en-US" dirty="0" err="1" smtClean="0"/>
              <a:t>CoreOS</a:t>
            </a:r>
            <a:r>
              <a:rPr lang="en-US" dirty="0" smtClean="0"/>
              <a:t> Rocket (aiming at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7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87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37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5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48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7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8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13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56384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3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 in Java</a:t>
            </a:r>
          </a:p>
          <a:p>
            <a:r>
              <a:rPr lang="en-US" dirty="0" smtClean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 smtClean="0"/>
              <a:t>Applies to </a:t>
            </a:r>
            <a:r>
              <a:rPr lang="en-US" dirty="0" err="1" smtClean="0"/>
              <a:t>devops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Never change a running server</a:t>
            </a:r>
          </a:p>
          <a:p>
            <a:pPr lvl="1"/>
            <a:r>
              <a:rPr lang="en-US" dirty="0" smtClean="0"/>
              <a:t>Only create a new one that is better</a:t>
            </a:r>
          </a:p>
          <a:p>
            <a:pPr lvl="1"/>
            <a:r>
              <a:rPr lang="en-US" dirty="0" smtClean="0"/>
              <a:t>Track the changes in a version control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9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25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00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0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useful tool for creating and managing </a:t>
            </a:r>
            <a:r>
              <a:rPr lang="en-US" dirty="0" err="1" smtClean="0"/>
              <a:t>docker</a:t>
            </a:r>
            <a:r>
              <a:rPr lang="en-US" dirty="0" smtClean="0"/>
              <a:t> host machines</a:t>
            </a:r>
          </a:p>
          <a:p>
            <a:r>
              <a:rPr lang="en-US" dirty="0" smtClean="0"/>
              <a:t>Works with swarm</a:t>
            </a:r>
          </a:p>
          <a:p>
            <a:r>
              <a:rPr lang="en-US" dirty="0" smtClean="0"/>
              <a:t>Adapters for AWS,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 smtClean="0"/>
              <a:t>, </a:t>
            </a:r>
            <a:r>
              <a:rPr lang="en-US" dirty="0" err="1" smtClean="0"/>
              <a:t>vmWare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42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a set of containers that work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</a:t>
            </a:r>
            <a:r>
              <a:rPr lang="en-US" sz="2400" dirty="0" smtClean="0"/>
              <a:t>project</a:t>
            </a:r>
          </a:p>
          <a:p>
            <a:r>
              <a:rPr lang="en-US" sz="2400" dirty="0" smtClean="0"/>
              <a:t>Now donated to the CNCF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0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5447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7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7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19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8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0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24073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832</Words>
  <Application>Microsoft Macintosh PowerPoint</Application>
  <PresentationFormat>On-screen Show (4:3)</PresentationFormat>
  <Paragraphs>167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Alternatives to LXC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DevOps</vt:lpstr>
      <vt:lpstr>DevOps</vt:lpstr>
      <vt:lpstr>Cloud and 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Challenges with Docker and Solutions</vt:lpstr>
      <vt:lpstr>Docker Machine</vt:lpstr>
      <vt:lpstr>Docker Compose</vt:lpstr>
      <vt:lpstr>Kubernetes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290</cp:revision>
  <dcterms:created xsi:type="dcterms:W3CDTF">2012-03-07T10:41:54Z</dcterms:created>
  <dcterms:modified xsi:type="dcterms:W3CDTF">2016-06-10T12:11:40Z</dcterms:modified>
</cp:coreProperties>
</file>